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sldIdLst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51355" autoAdjust="0"/>
  </p:normalViewPr>
  <p:slideViewPr>
    <p:cSldViewPr showGuides="1">
      <p:cViewPr varScale="1">
        <p:scale>
          <a:sx n="53" d="100"/>
          <a:sy n="53" d="100"/>
        </p:scale>
        <p:origin x="29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7A6A1-140E-4053-A62A-AFDAF6E6ECEB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6B8C0-8F1E-47A8-9B24-9AB8E2F12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42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①今日は先生のお友達、ひかりちゃんのことを話します。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　ひかりちゃんは小学４年生の女の子。</a:t>
            </a:r>
          </a:p>
          <a:p>
            <a:r>
              <a:rPr kumimoji="1" lang="ja-JP" altLang="en-US" dirty="0"/>
              <a:t>　みんなと同じように、教会学校に通う、元気で、友だちいっぱいのひかりちゃんです。</a:t>
            </a:r>
          </a:p>
          <a:p>
            <a:r>
              <a:rPr kumimoji="1" lang="ja-JP" altLang="en-US" dirty="0"/>
              <a:t>　さて、ひかりちゃんには　</a:t>
            </a:r>
            <a:r>
              <a:rPr kumimoji="1" lang="en-US" altLang="ja-JP" dirty="0"/>
              <a:t>……</a:t>
            </a:r>
            <a:r>
              <a:rPr kumimoji="1" lang="ja-JP" altLang="en-US" dirty="0"/>
              <a:t>　かげがある。</a:t>
            </a:r>
          </a:p>
          <a:p>
            <a:r>
              <a:rPr kumimoji="1" lang="ja-JP" altLang="en-US" dirty="0"/>
              <a:t>　誰だって、かげはできるよー</a:t>
            </a:r>
            <a:r>
              <a:rPr kumimoji="1" lang="ja-JP" altLang="en-US" dirty="0" err="1"/>
              <a:t>っ</a:t>
            </a:r>
            <a:r>
              <a:rPr kumimoji="1" lang="en-US" altLang="ja-JP" dirty="0"/>
              <a:t>!</a:t>
            </a:r>
          </a:p>
          <a:p>
            <a:r>
              <a:rPr kumimoji="1" lang="ja-JP" altLang="en-US" dirty="0"/>
              <a:t>　そうだよね。走ってもついてくる。手を上げると上げる。</a:t>
            </a:r>
          </a:p>
          <a:p>
            <a:r>
              <a:rPr kumimoji="1" lang="ja-JP" altLang="en-US" dirty="0"/>
              <a:t>　同じように動くんだよね。</a:t>
            </a:r>
          </a:p>
          <a:p>
            <a:r>
              <a:rPr kumimoji="1" lang="ja-JP" altLang="en-US" dirty="0"/>
              <a:t>　でも、ひかりちゃんのかげはちょっとちがいます。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　たとえば</a:t>
            </a:r>
            <a:r>
              <a:rPr kumimoji="1" lang="en-US" altLang="ja-JP" dirty="0"/>
              <a:t>…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B8C0-8F1E-47A8-9B24-9AB8E2F126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40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②「ひかりちゃん</a:t>
            </a:r>
            <a:r>
              <a:rPr kumimoji="1" lang="ja-JP" altLang="en-US" dirty="0" err="1"/>
              <a:t>っ</a:t>
            </a:r>
            <a:r>
              <a:rPr kumimoji="1" lang="en-US" altLang="ja-JP" dirty="0"/>
              <a:t>!!</a:t>
            </a:r>
            <a:r>
              <a:rPr kumimoji="1" lang="ja-JP" altLang="en-US" dirty="0"/>
              <a:t>　教会学校行</a:t>
            </a:r>
            <a:r>
              <a:rPr kumimoji="1" lang="ja-JP" altLang="en-US" dirty="0" err="1"/>
              <a:t>こ</a:t>
            </a:r>
            <a:r>
              <a:rPr kumimoji="1" lang="ja-JP" altLang="en-US" dirty="0"/>
              <a:t>ー</a:t>
            </a:r>
            <a:r>
              <a:rPr kumimoji="1" lang="ja-JP" altLang="en-US" dirty="0" err="1"/>
              <a:t>っ</a:t>
            </a:r>
            <a:r>
              <a:rPr kumimoji="1" lang="en-US" altLang="ja-JP" dirty="0"/>
              <a:t>!!</a:t>
            </a:r>
            <a:r>
              <a:rPr kumimoji="1" lang="ja-JP" altLang="en-US" dirty="0"/>
              <a:t>」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　今日もお友だちの、</a:t>
            </a:r>
            <a:r>
              <a:rPr kumimoji="1" lang="ja-JP" altLang="en-US" dirty="0" err="1"/>
              <a:t>さっちゃん</a:t>
            </a:r>
            <a:r>
              <a:rPr kumimoji="1" lang="ja-JP" altLang="en-US" dirty="0"/>
              <a:t>、とも</a:t>
            </a:r>
            <a:r>
              <a:rPr kumimoji="1" lang="ja-JP" altLang="en-US" dirty="0" err="1"/>
              <a:t>ちゃん</a:t>
            </a:r>
            <a:r>
              <a:rPr kumimoji="1" lang="ja-JP" altLang="en-US" dirty="0"/>
              <a:t>、みどりちゃんがさそいに来ました。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　「</a:t>
            </a:r>
            <a:r>
              <a:rPr kumimoji="1" lang="ja-JP" altLang="en-US" dirty="0" err="1"/>
              <a:t>うんつ</a:t>
            </a:r>
            <a:r>
              <a:rPr kumimoji="1" lang="en-US" altLang="ja-JP" dirty="0"/>
              <a:t>!!</a:t>
            </a:r>
            <a:r>
              <a:rPr kumimoji="1" lang="ja-JP" altLang="en-US" dirty="0"/>
              <a:t>　行こう！」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　ひかりちゃんは出かけます。</a:t>
            </a:r>
          </a:p>
          <a:p>
            <a:r>
              <a:rPr kumimoji="1" lang="ja-JP" altLang="en-US" dirty="0"/>
              <a:t>　でも</a:t>
            </a:r>
            <a:r>
              <a:rPr kumimoji="1" lang="en-US" altLang="ja-JP" dirty="0"/>
              <a:t>……</a:t>
            </a:r>
            <a:r>
              <a:rPr kumimoji="1" lang="ja-JP" altLang="en-US" dirty="0"/>
              <a:t>かげのひかりちゃんは</a:t>
            </a:r>
            <a:r>
              <a:rPr kumimoji="1" lang="en-US" altLang="ja-JP" dirty="0"/>
              <a:t>…</a:t>
            </a:r>
            <a:r>
              <a:rPr kumimoji="1" lang="ja-JP" altLang="en-US" dirty="0"/>
              <a:t>･･ズルズル</a:t>
            </a:r>
            <a:r>
              <a:rPr kumimoji="1" lang="en-US" altLang="ja-JP" dirty="0"/>
              <a:t>……</a:t>
            </a:r>
            <a:r>
              <a:rPr kumimoji="1" lang="ja-JP" altLang="en-US" dirty="0"/>
              <a:t>なんだか、行きたくなさそう。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B8C0-8F1E-47A8-9B24-9AB8E2F126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58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③　教会では、みんないっしょに神さまをさんびします。</a:t>
            </a:r>
          </a:p>
          <a:p>
            <a:r>
              <a:rPr kumimoji="1" lang="ja-JP" altLang="en-US" dirty="0"/>
              <a:t>　　今日のさんびも、ひかりちゃんが大好きな曲。</a:t>
            </a:r>
          </a:p>
          <a:p>
            <a:r>
              <a:rPr kumimoji="1" lang="ja-JP" altLang="en-US" dirty="0"/>
              <a:t>　　大きな声でさんびします。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　　でも、なんだか心がはれません。</a:t>
            </a:r>
          </a:p>
          <a:p>
            <a:r>
              <a:rPr kumimoji="1" lang="ja-JP" altLang="en-US" dirty="0"/>
              <a:t>　　みんなはあんなにうれしそうにさんびしてるのに</a:t>
            </a:r>
            <a:r>
              <a:rPr kumimoji="1" lang="en-US" altLang="ja-JP" dirty="0"/>
              <a:t>…</a:t>
            </a:r>
            <a:r>
              <a:rPr kumimoji="1" lang="ja-JP" altLang="en-US" dirty="0" err="1"/>
              <a:t>。</a:t>
            </a:r>
            <a:endParaRPr kumimoji="1" lang="ja-JP" altLang="en-US" dirty="0"/>
          </a:p>
          <a:p>
            <a:r>
              <a:rPr kumimoji="1" lang="ja-JP" altLang="en-US" dirty="0"/>
              <a:t>　　みんな輝いてる</a:t>
            </a:r>
            <a:r>
              <a:rPr kumimoji="1" lang="ja-JP" altLang="en-US" dirty="0" err="1"/>
              <a:t>っ</a:t>
            </a:r>
            <a:r>
              <a:rPr kumimoji="1" lang="en-US" altLang="ja-JP" dirty="0"/>
              <a:t>!!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B8C0-8F1E-47A8-9B24-9AB8E2F126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02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④　</a:t>
            </a:r>
            <a:r>
              <a:rPr kumimoji="1" lang="ja-JP" altLang="en-US" dirty="0" err="1"/>
              <a:t>さっちゃんの</a:t>
            </a:r>
            <a:r>
              <a:rPr kumimoji="1" lang="ja-JP" altLang="en-US" dirty="0"/>
              <a:t>顔は本当に心からうれしそう。輝いている</a:t>
            </a:r>
            <a:r>
              <a:rPr kumimoji="1" lang="en-US" altLang="ja-JP" dirty="0"/>
              <a:t>!!</a:t>
            </a:r>
          </a:p>
          <a:p>
            <a:r>
              <a:rPr kumimoji="1" lang="ja-JP" altLang="en-US" dirty="0"/>
              <a:t>　　まぶしいよー</a:t>
            </a:r>
            <a:r>
              <a:rPr kumimoji="1" lang="ja-JP" altLang="en-US" dirty="0" err="1"/>
              <a:t>っ</a:t>
            </a:r>
            <a:r>
              <a:rPr kumimoji="1" lang="en-US" altLang="ja-JP" dirty="0"/>
              <a:t>!!</a:t>
            </a:r>
          </a:p>
          <a:p>
            <a:r>
              <a:rPr kumimoji="1" lang="ja-JP" altLang="en-US" dirty="0"/>
              <a:t>　　ひかりちゃんは、みんなはがとってもまぶしくて、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　　でも、自分は輝いてないナ</a:t>
            </a:r>
            <a:r>
              <a:rPr kumimoji="1" lang="en-US" altLang="ja-JP" dirty="0"/>
              <a:t>…</a:t>
            </a:r>
          </a:p>
          <a:p>
            <a:r>
              <a:rPr kumimoji="1" lang="ja-JP" altLang="en-US" dirty="0"/>
              <a:t>　　どうして？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　　ひかりちゃんは、自分の心に、</a:t>
            </a:r>
            <a:r>
              <a:rPr kumimoji="1" lang="ja-JP" altLang="en-US" dirty="0" err="1"/>
              <a:t>くら</a:t>
            </a:r>
            <a:r>
              <a:rPr kumimoji="1" lang="ja-JP" altLang="en-US" dirty="0"/>
              <a:t>ー</a:t>
            </a:r>
            <a:r>
              <a:rPr kumimoji="1" lang="ja-JP" altLang="en-US" dirty="0" err="1"/>
              <a:t>い</a:t>
            </a:r>
            <a:r>
              <a:rPr kumimoji="1" lang="ja-JP" altLang="en-US" dirty="0"/>
              <a:t>気持ちがあるのがわかりました。</a:t>
            </a:r>
          </a:p>
          <a:p>
            <a:r>
              <a:rPr kumimoji="1" lang="ja-JP" altLang="en-US" dirty="0"/>
              <a:t>　　どうしてそうなのかも。</a:t>
            </a:r>
          </a:p>
          <a:p>
            <a:r>
              <a:rPr kumimoji="1" lang="ja-JP" altLang="en-US" dirty="0"/>
              <a:t>　　かくしている、ひみつでしたいけないこと。そのせいです。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B8C0-8F1E-47A8-9B24-9AB8E2F126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74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⑥　私もみんなのようになりたい</a:t>
            </a:r>
            <a:r>
              <a:rPr kumimoji="1" lang="en-US" altLang="ja-JP" dirty="0"/>
              <a:t>!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　　イエスさまは、ひかりちゃんがこの</a:t>
            </a:r>
            <a:r>
              <a:rPr kumimoji="1" lang="ja-JP" altLang="en-US" dirty="0" err="1"/>
              <a:t>暗いかげと</a:t>
            </a:r>
            <a:r>
              <a:rPr kumimoji="1" lang="ja-JP" altLang="en-US" dirty="0"/>
              <a:t>わかれて、輝く子になるため、</a:t>
            </a:r>
          </a:p>
          <a:p>
            <a:r>
              <a:rPr kumimoji="1" lang="ja-JP" altLang="en-US" dirty="0"/>
              <a:t>　　ひかりちゃんの悪いことをゆるしてくださるために、</a:t>
            </a:r>
          </a:p>
          <a:p>
            <a:r>
              <a:rPr kumimoji="1" lang="ja-JP" altLang="en-US" dirty="0"/>
              <a:t>　　十字架にかかってくださったのです。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　　イエスさま、ごめんなさい。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　　おわびしたひかりちゃんは、心の</a:t>
            </a:r>
            <a:r>
              <a:rPr kumimoji="1" lang="ja-JP" altLang="en-US" dirty="0" err="1"/>
              <a:t>暗いかげと</a:t>
            </a:r>
            <a:r>
              <a:rPr kumimoji="1" lang="ja-JP" altLang="en-US" dirty="0"/>
              <a:t>はなれることができました。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B8C0-8F1E-47A8-9B24-9AB8E2F126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237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⑥　私たちも、神さまを信じていますが、</a:t>
            </a:r>
          </a:p>
          <a:p>
            <a:r>
              <a:rPr kumimoji="1" lang="ja-JP" altLang="en-US" dirty="0"/>
              <a:t>　　もし、かげとくっついていたら、神さまによろこばれることはできません。</a:t>
            </a:r>
          </a:p>
          <a:p>
            <a:r>
              <a:rPr kumimoji="1" lang="ja-JP" altLang="en-US" dirty="0"/>
              <a:t>　　でも、イエスさまの十字架で</a:t>
            </a:r>
            <a:r>
              <a:rPr kumimoji="1" lang="ja-JP" altLang="en-US" dirty="0" err="1"/>
              <a:t>ゆるじて</a:t>
            </a:r>
            <a:r>
              <a:rPr kumimoji="1" lang="ja-JP" altLang="en-US" dirty="0"/>
              <a:t>いただくなら、</a:t>
            </a:r>
          </a:p>
          <a:p>
            <a:r>
              <a:rPr kumimoji="1" lang="ja-JP" altLang="en-US" dirty="0"/>
              <a:t>　　輝く光の子にされます。</a:t>
            </a:r>
          </a:p>
          <a:p>
            <a:endParaRPr kumimoji="1" lang="ja-JP" altLang="en-US" dirty="0"/>
          </a:p>
          <a:p>
            <a:endParaRPr kumimoji="1" lang="ja-JP" altLang="en-US" dirty="0"/>
          </a:p>
          <a:p>
            <a:endParaRPr kumimoji="1" lang="ja-JP" altLang="en-US" dirty="0"/>
          </a:p>
          <a:p>
            <a:r>
              <a:rPr kumimoji="1" lang="ja-JP" altLang="en-US" dirty="0"/>
              <a:t>　　　以前はやみであったが、今は主にあって光となっている。</a:t>
            </a:r>
          </a:p>
          <a:p>
            <a:r>
              <a:rPr kumimoji="1" lang="ja-JP" altLang="en-US" dirty="0"/>
              <a:t>　　　光の子らしく歩きなさい。</a:t>
            </a:r>
          </a:p>
          <a:p>
            <a:r>
              <a:rPr kumimoji="1" lang="ja-JP" altLang="en-US" dirty="0"/>
              <a:t>　　　　　</a:t>
            </a:r>
            <a:r>
              <a:rPr kumimoji="1" lang="en-US" altLang="ja-JP" dirty="0"/>
              <a:t>(</a:t>
            </a:r>
            <a:r>
              <a:rPr kumimoji="1" lang="ja-JP" altLang="en-US" dirty="0"/>
              <a:t>エペソ人への手紙５章８節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B8C0-8F1E-47A8-9B24-9AB8E2F126D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25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DE7C-CCB6-471C-9199-918A33307958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462E-C2AD-4C62-8C8B-6FC60C644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8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CDE7C-CCB6-471C-9199-918A33307958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7462E-C2AD-4C62-8C8B-6FC60C644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356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-115804"/>
            <a:ext cx="10153128" cy="7140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493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-14522"/>
            <a:ext cx="9913768" cy="6971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428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5223" y="-99392"/>
            <a:ext cx="10136840" cy="7128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16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584" y="-171400"/>
            <a:ext cx="10585176" cy="721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869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592" y="-318364"/>
            <a:ext cx="10550602" cy="7419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637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576" y="-171400"/>
            <a:ext cx="10334578" cy="726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240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CB1D34B-5E31-4516-BA25-57132211F7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テクスチャ化された背景と重なり合ったタイトル</Template>
  <TotalTime>0</TotalTime>
  <Words>30</Words>
  <Application>Microsoft Office PowerPoint</Application>
  <PresentationFormat>画面に合わせる (4:3)</PresentationFormat>
  <Paragraphs>61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2017-01-04T21:03:27Z</dcterms:created>
  <dcterms:modified xsi:type="dcterms:W3CDTF">2017-01-04T21:18:34Z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TC020116339991</vt:lpwstr>
  </property>
</Properties>
</file>