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51355" autoAdjust="0"/>
  </p:normalViewPr>
  <p:slideViewPr>
    <p:cSldViewPr>
      <p:cViewPr varScale="1">
        <p:scale>
          <a:sx n="53" d="100"/>
          <a:sy n="53" d="100"/>
        </p:scale>
        <p:origin x="29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DE7632-C50F-43AA-8A49-8A55F6A3F7B5}" type="datetimeFigureOut">
              <a:rPr lang="en-US" altLang="ja-JP"/>
              <a:pPr/>
              <a:t>1/10/2017</a:t>
            </a:fld>
            <a:endParaRPr lang="en-US" altLang="ja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3D4F5BD-A05F-4ED9-8DEF-B63FCA46696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ja-JP" altLang="en-US"/>
              <a:t>①　ちいちゃんは本当は名前を「ちえ（智恵）」と言います。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でも、ちっちゃいので、みんなが「ちいちゃん」と呼びます。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おおきいお兄ちゃんと、ちいさいお兄ちゃん、それからお姉ちゃんがひとりいます。</a:t>
            </a:r>
          </a:p>
        </p:txBody>
      </p:sp>
      <p:sp>
        <p:nvSpPr>
          <p:cNvPr id="410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24FE604-A006-4055-ADED-0686A05A8627}" type="slidenum">
              <a:rPr lang="en-US" altLang="ja-JP"/>
              <a:pPr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ja-JP" altLang="en-US"/>
              <a:t>②　お父さんと、お母さんは八百屋さん。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大きいお兄ちゃんはいつも、お父さんのお手伝いをじご、りんごを並べたり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キャベツの、おもた～いダンボール箱を運んだりします。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ちいちゃん</a:t>
            </a:r>
            <a:r>
              <a:rPr kumimoji="1" lang="ja-JP" altLang="en-US"/>
              <a:t>　「このりんごは真っ赤でピッカピカ。うれしそうだね。ふふっ」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父</a:t>
            </a:r>
            <a:r>
              <a:rPr kumimoji="1" lang="ja-JP" altLang="en-US"/>
              <a:t>　「おい、ちい</a:t>
            </a:r>
            <a:r>
              <a:rPr kumimoji="1" lang="en-US" altLang="ja-JP"/>
              <a:t>!</a:t>
            </a:r>
            <a:r>
              <a:rPr kumimoji="1" lang="ja-JP" altLang="en-US"/>
              <a:t>　そこにいると危ないから、あっちへ行ってろ」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そこへお客さんが来ました。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客</a:t>
            </a:r>
            <a:r>
              <a:rPr kumimoji="1" lang="ja-JP" altLang="en-US"/>
              <a:t>　「ごめんくださーい。こんにちはー」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ちい</a:t>
            </a:r>
            <a:r>
              <a:rPr kumimoji="1" lang="ja-JP" altLang="en-US"/>
              <a:t>　「あ、おきゃくさん</a:t>
            </a:r>
            <a:r>
              <a:rPr kumimoji="1" lang="en-US" altLang="ja-JP"/>
              <a:t>!</a:t>
            </a:r>
            <a:r>
              <a:rPr kumimoji="1" lang="ja-JP" altLang="en-US"/>
              <a:t>　ちいちゃんが出る！」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兄</a:t>
            </a:r>
            <a:r>
              <a:rPr kumimoji="1" lang="ja-JP" altLang="en-US"/>
              <a:t>　「おい、ダメだよ。ちいじゃ、わかんないだろ。あ、いらっしゃい！」</a:t>
            </a:r>
          </a:p>
        </p:txBody>
      </p:sp>
      <p:sp>
        <p:nvSpPr>
          <p:cNvPr id="614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F08B9A8-BDAD-472E-BB41-34B8BEF9F208}" type="slidenum">
              <a:rPr lang="en-US" altLang="ja-JP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ja-JP" altLang="en-US"/>
              <a:t>③　</a:t>
            </a:r>
            <a:r>
              <a:rPr kumimoji="1" lang="ja-JP" altLang="en-US" b="1"/>
              <a:t>客</a:t>
            </a:r>
            <a:r>
              <a:rPr kumimoji="1" lang="ja-JP" altLang="en-US"/>
              <a:t>　「まあ、ちいちゃん、えらいのね。お手伝い</a:t>
            </a:r>
            <a:r>
              <a:rPr kumimoji="1" lang="en-US" altLang="ja-JP"/>
              <a:t>?</a:t>
            </a:r>
            <a:r>
              <a:rPr kumimoji="1" lang="ja-JP" altLang="en-US"/>
              <a:t>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ちい</a:t>
            </a:r>
            <a:r>
              <a:rPr kumimoji="1" lang="ja-JP" altLang="en-US"/>
              <a:t>　「うふふっ」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兄</a:t>
            </a:r>
            <a:r>
              <a:rPr kumimoji="1" lang="ja-JP" altLang="en-US"/>
              <a:t>　「うふふ、じゃないだろ。お手伝いなんてできないんですよ、ちっちゃくて」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客</a:t>
            </a:r>
            <a:r>
              <a:rPr kumimoji="1" lang="ja-JP" altLang="en-US"/>
              <a:t>　「あら、そんなことないわよねー」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ちい</a:t>
            </a:r>
            <a:r>
              <a:rPr kumimoji="1" lang="ja-JP" altLang="en-US"/>
              <a:t>　「うんつ。おばちゃん、きょうはなんにしましょうか」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客</a:t>
            </a:r>
            <a:r>
              <a:rPr kumimoji="1" lang="ja-JP" altLang="en-US"/>
              <a:t>　「まあまあ」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兄</a:t>
            </a:r>
            <a:r>
              <a:rPr kumimoji="1" lang="ja-JP" altLang="en-US"/>
              <a:t>　「ほら、ちいっ</a:t>
            </a:r>
            <a:r>
              <a:rPr kumimoji="1" lang="en-US" altLang="ja-JP"/>
              <a:t>!</a:t>
            </a:r>
            <a:r>
              <a:rPr kumimoji="1" lang="ja-JP" altLang="en-US"/>
              <a:t>　いいかげんにしなさい。お部屋へいっといで」</a:t>
            </a:r>
          </a:p>
        </p:txBody>
      </p:sp>
      <p:sp>
        <p:nvSpPr>
          <p:cNvPr id="81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439C89-D964-4EA7-B33D-1C8E13699914}" type="slidenum">
              <a:rPr lang="en-US" altLang="ja-JP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ja-JP" altLang="en-US"/>
              <a:t>④　台所では、お姉ちゃんが夕飯の支度をしています。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お母さんはいつもお店で忙しいので、毎日お姉ちゃんが、ごはんを作ってくれます。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</a:t>
            </a:r>
            <a:r>
              <a:rPr kumimoji="1" lang="ja-JP" altLang="en-US" b="1"/>
              <a:t>　姉　</a:t>
            </a:r>
            <a:r>
              <a:rPr kumimoji="1" lang="ja-JP" altLang="en-US"/>
              <a:t>「ちいちゃん</a:t>
            </a:r>
            <a:r>
              <a:rPr kumimoji="1" lang="en-US" altLang="ja-JP"/>
              <a:t>?</a:t>
            </a:r>
            <a:r>
              <a:rPr kumimoji="1" lang="ja-JP" altLang="en-US"/>
              <a:t>　つまんじゃだめよー。もうすぐだからねー」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ちい</a:t>
            </a:r>
            <a:r>
              <a:rPr kumimoji="1" lang="ja-JP" altLang="en-US"/>
              <a:t>　「ちいちゃん、たべようとしたんじゃないもん。おてつだいしようとおもったんだもん」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姉</a:t>
            </a:r>
            <a:r>
              <a:rPr kumimoji="1" lang="ja-JP" altLang="en-US"/>
              <a:t>　「いいのよ、ちいちゃんは。お手伝いなんかしなくても。お部屋で遊んでいらっしゃい。ちいさいお兄ちゃんに遊んでもらったら</a:t>
            </a:r>
            <a:r>
              <a:rPr kumimoji="1" lang="en-US" altLang="ja-JP"/>
              <a:t>?</a:t>
            </a:r>
            <a:r>
              <a:rPr kumimoji="1" lang="ja-JP" altLang="en-US"/>
              <a:t>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</a:t>
            </a:r>
            <a:r>
              <a:rPr kumimoji="1" lang="ja-JP" altLang="en-US" b="1"/>
              <a:t>　ちい</a:t>
            </a:r>
            <a:r>
              <a:rPr kumimoji="1" lang="ja-JP" altLang="en-US"/>
              <a:t>　「ちいさい兄ちゃんはあそんでくれないもん。いつもおべんきょうぽかりで。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　　　　ちいが行くと、うるさいって、おこるんだもん。」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</a:t>
            </a:r>
            <a:r>
              <a:rPr kumimoji="1" lang="ja-JP" altLang="en-US" b="1"/>
              <a:t>　姉</a:t>
            </a:r>
            <a:r>
              <a:rPr kumimoji="1" lang="ja-JP" altLang="en-US"/>
              <a:t>　「ちいさい兄ちゃんは、よく勉強ができるから、がんばってるのよ」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ちいちゃんはいつもひとりでつまんない、そう思います。</a:t>
            </a:r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797D464-7CDB-4E77-B915-C9CA559904AB}" type="slidenum">
              <a:rPr lang="en-US" altLang="ja-JP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ja-JP" altLang="en-US"/>
              <a:t>⑤　でもちいちゃんは、晩御飯のあとの時間がいちばん好きです。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お母さんの肩をもむからです。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兄</a:t>
            </a:r>
            <a:r>
              <a:rPr kumimoji="1" lang="ja-JP" altLang="en-US"/>
              <a:t>　「ちいがもんだぐらいじゃ、よくならないだろー」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　お兄ちゃんたちはいつもそういいます。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母</a:t>
            </a:r>
            <a:r>
              <a:rPr kumimoji="1" lang="ja-JP" altLang="en-US"/>
              <a:t>　「そんなことないのよ、ね、智恵」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　お母さんはちいちゃんをいつも、ちゃんと「智恵」と呼んでくれます。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母</a:t>
            </a:r>
            <a:r>
              <a:rPr kumimoji="1" lang="ja-JP" altLang="en-US"/>
              <a:t>　「智恵はね、お母さんが、ここって言った通りのところをもんでくれるのよ。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　　　お父さんは、力が強すぎる。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　　　大きい兄ちゃんはあちこちさわって痛いばっかり、おねえちゃんのはくすぐったいし。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　　　智恵のがちょうどいいのよ」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ちい</a:t>
            </a:r>
            <a:r>
              <a:rPr kumimoji="1" lang="ja-JP" altLang="en-US"/>
              <a:t>　「えっへん！」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ちいちゃんは得意顔です。</a:t>
            </a:r>
          </a:p>
        </p:txBody>
      </p:sp>
      <p:sp>
        <p:nvSpPr>
          <p:cNvPr id="1229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B19FDC9-6C34-4B23-84EA-DDE3490F2A33}" type="slidenum">
              <a:rPr lang="en-US" altLang="ja-JP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ja-JP" altLang="en-US"/>
              <a:t>⑥　ある日、ちいちゃんは、お友だちにさそわれて教会へ行きました。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大きい兄ちゃんみたいな人も、ちいちゃんぐらいの子も、いろんな人がいます。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先生</a:t>
            </a:r>
            <a:r>
              <a:rPr kumimoji="1" lang="ja-JP" altLang="en-US"/>
              <a:t>　「まあ、ちいちゃん</a:t>
            </a:r>
            <a:r>
              <a:rPr kumimoji="1" lang="en-US" altLang="ja-JP"/>
              <a:t>?</a:t>
            </a:r>
            <a:r>
              <a:rPr kumimoji="1" lang="ja-JP" altLang="en-US"/>
              <a:t>　よく来たわね。ほんとうに嬉しいわ」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　教会学校の先生が、二コニコ顔で迎えてくれました。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ちい</a:t>
            </a:r>
            <a:r>
              <a:rPr kumimoji="1" lang="ja-JP" altLang="en-US"/>
              <a:t>　「あれ</a:t>
            </a:r>
            <a:r>
              <a:rPr kumimoji="1" lang="en-US" altLang="ja-JP"/>
              <a:t>?</a:t>
            </a:r>
            <a:r>
              <a:rPr kumimoji="1" lang="ja-JP" altLang="en-US"/>
              <a:t>　ちいちゃんにも、二コニコじてもらえるんだ」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　なんだか嬉しくなります。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先生　</a:t>
            </a:r>
            <a:r>
              <a:rPr kumimoji="1" lang="ja-JP" altLang="en-US"/>
              <a:t>「今日のお話は、イエスさまは、ちっちゃい子どもが大好き</a:t>
            </a:r>
            <a:r>
              <a:rPr kumimoji="1" lang="en-US" altLang="ja-JP"/>
              <a:t>!</a:t>
            </a:r>
            <a:r>
              <a:rPr kumimoji="1" lang="ja-JP" altLang="en-US"/>
              <a:t>つていうお話よ」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</a:t>
            </a:r>
            <a:r>
              <a:rPr kumimoji="1" lang="ja-JP" altLang="en-US" b="1"/>
              <a:t>　ちい</a:t>
            </a:r>
            <a:r>
              <a:rPr kumimoji="1" lang="ja-JP" altLang="en-US"/>
              <a:t>　「へー</a:t>
            </a:r>
            <a:r>
              <a:rPr kumimoji="1" lang="en-US" altLang="ja-JP"/>
              <a:t>?</a:t>
            </a:r>
            <a:r>
              <a:rPr kumimoji="1" lang="ja-JP" altLang="en-US"/>
              <a:t>　そんなおはなしあるの</a:t>
            </a:r>
            <a:r>
              <a:rPr kumimoji="1" lang="en-US" altLang="ja-JP"/>
              <a:t>?</a:t>
            </a:r>
            <a:r>
              <a:rPr kumimoji="1" lang="ja-JP" altLang="en-US"/>
              <a:t>」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教会学校の先生が話じてくれたイエスさまのおはなしは、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とってもステキでした。</a:t>
            </a:r>
          </a:p>
        </p:txBody>
      </p:sp>
      <p:sp>
        <p:nvSpPr>
          <p:cNvPr id="1434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38F08D-42D9-4D79-9363-5E5EF68D91E4}" type="slidenum">
              <a:rPr lang="en-US" altLang="ja-JP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ja-JP" altLang="en-US"/>
              <a:t>⑦（先生のお話）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「ある日、イエスさまが休んでおられるところに、たくさんの子どもが、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お母さんに連れられてやってきました。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母</a:t>
            </a:r>
            <a:r>
              <a:rPr kumimoji="1" lang="ja-JP" altLang="en-US"/>
              <a:t>　</a:t>
            </a:r>
            <a:r>
              <a:rPr kumimoji="1" lang="en-US" altLang="ja-JP"/>
              <a:t>『</a:t>
            </a:r>
            <a:r>
              <a:rPr kumimoji="1" lang="ja-JP" altLang="en-US"/>
              <a:t>イエスさま、この子が元気で神さまに喜ばれる子に育つように、お祈りしてください</a:t>
            </a:r>
            <a:r>
              <a:rPr kumimoji="1" lang="en-US" altLang="ja-JP"/>
              <a:t>』』</a:t>
            </a:r>
          </a:p>
          <a:p>
            <a:pPr>
              <a:spcBef>
                <a:spcPct val="0"/>
              </a:spcBef>
            </a:pPr>
            <a:endParaRPr kumimoji="1" lang="en-US" altLang="ja-JP"/>
          </a:p>
          <a:p>
            <a:pPr>
              <a:spcBef>
                <a:spcPct val="0"/>
              </a:spcBef>
            </a:pPr>
            <a:r>
              <a:rPr kumimoji="1" lang="ja-JP" altLang="en-US"/>
              <a:t>　　　　でもお弟子さんは、</a:t>
            </a:r>
            <a:r>
              <a:rPr kumimoji="1" lang="en-US" altLang="ja-JP"/>
              <a:t>『</a:t>
            </a:r>
            <a:r>
              <a:rPr kumimoji="1" lang="ja-JP" altLang="en-US"/>
              <a:t>さあ、さあ、イエスさまはいま、疲れてお休みになっておられるんだ。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　　困らせるんじゃない。あっちへ行ってなさい」</a:t>
            </a:r>
            <a:r>
              <a:rPr kumimoji="1" lang="en-US" altLang="ja-JP"/>
              <a:t>』</a:t>
            </a:r>
          </a:p>
          <a:p>
            <a:pPr>
              <a:spcBef>
                <a:spcPct val="0"/>
              </a:spcBef>
            </a:pPr>
            <a:endParaRPr kumimoji="1" lang="en-US" altLang="ja-JP"/>
          </a:p>
          <a:p>
            <a:pPr>
              <a:spcBef>
                <a:spcPct val="0"/>
              </a:spcBef>
            </a:pPr>
            <a:r>
              <a:rPr kumimoji="1" lang="ja-JP" altLang="en-US"/>
              <a:t>　　　　でも、イエスさまはお弟子さんたちを叱って言われました。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ja-JP" altLang="en-US" b="1"/>
              <a:t>イエス</a:t>
            </a:r>
            <a:r>
              <a:rPr kumimoji="1" lang="ja-JP" altLang="en-US"/>
              <a:t>　</a:t>
            </a:r>
            <a:r>
              <a:rPr kumimoji="1" lang="en-US" altLang="ja-JP"/>
              <a:t>『</a:t>
            </a:r>
            <a:r>
              <a:rPr kumimoji="1" lang="ja-JP" altLang="en-US"/>
              <a:t>子どもたちが来るのを邪魔してはいけない。来させなさい。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　　　　　だれでも、この子どものように、小さくても、心から私を信じ、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　　　　　信頼するのでなければ、天国に入ることはできない」</a:t>
            </a:r>
            <a:r>
              <a:rPr kumimoji="1" lang="en-US" altLang="ja-JP"/>
              <a:t>』</a:t>
            </a:r>
            <a:endParaRPr kumimoji="1" lang="ja-JP" altLang="en-US"/>
          </a:p>
          <a:p>
            <a:pPr>
              <a:spcBef>
                <a:spcPct val="0"/>
              </a:spcBef>
            </a:pPr>
            <a:endParaRPr kumimoji="1" lang="en-US" altLang="ja-JP"/>
          </a:p>
          <a:p>
            <a:pPr>
              <a:spcBef>
                <a:spcPct val="0"/>
              </a:spcBef>
            </a:pPr>
            <a:r>
              <a:rPr kumimoji="1" lang="ja-JP" altLang="en-US"/>
              <a:t>　　　そうして、子どもの頭に手を置いて、お祈りをしてくださったのです。</a:t>
            </a:r>
          </a:p>
        </p:txBody>
      </p:sp>
      <p:sp>
        <p:nvSpPr>
          <p:cNvPr id="163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C3CFA24-4645-4998-9076-811D7BC99A03}" type="slidenum">
              <a:rPr lang="en-US" altLang="ja-JP"/>
              <a:pPr/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ja-JP" altLang="en-US"/>
              <a:t>⑧　ちいちゃんは、とってもびっくりしました。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そして、イエスさまが大好きになりました。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</a:t>
            </a:r>
            <a:r>
              <a:rPr kumimoji="1" lang="en-US" altLang="ja-JP"/>
              <a:t>｢</a:t>
            </a:r>
            <a:r>
              <a:rPr kumimoji="1" lang="ja-JP" altLang="en-US"/>
              <a:t>イエスさまは、ちいちゃんのことも好きなんだ！」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そう思うと、本当にうれしくなりました。</a:t>
            </a:r>
          </a:p>
        </p:txBody>
      </p:sp>
      <p:sp>
        <p:nvSpPr>
          <p:cNvPr id="184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7767D16-1A13-4550-959F-C394A4021014}" type="slidenum">
              <a:rPr lang="en-US" altLang="ja-JP"/>
              <a:pPr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1" lang="ja-JP" altLang="en-US"/>
              <a:t>⑨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　　子どもたちを、わたしのところに来させなさい。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　　止めてはいけません。</a:t>
            </a:r>
          </a:p>
          <a:p>
            <a:pPr>
              <a:spcBef>
                <a:spcPct val="0"/>
              </a:spcBef>
            </a:pPr>
            <a:r>
              <a:rPr kumimoji="1" lang="ja-JP" altLang="en-US"/>
              <a:t>　　　　神の国は、このような者たちのものです。</a:t>
            </a:r>
          </a:p>
          <a:p>
            <a:pPr>
              <a:spcBef>
                <a:spcPct val="0"/>
              </a:spcBef>
            </a:pPr>
            <a:endParaRPr kumimoji="1" lang="ja-JP" altLang="en-US"/>
          </a:p>
          <a:p>
            <a:pPr>
              <a:spcBef>
                <a:spcPct val="0"/>
              </a:spcBef>
            </a:pPr>
            <a:r>
              <a:rPr kumimoji="1" lang="ja-JP" altLang="en-US"/>
              <a:t>　　　　マルコによる福音書</a:t>
            </a:r>
            <a:r>
              <a:rPr kumimoji="1" lang="en-US" altLang="ja-JP"/>
              <a:t>10</a:t>
            </a:r>
            <a:r>
              <a:rPr kumimoji="1" lang="ja-JP" altLang="en-US"/>
              <a:t>章</a:t>
            </a:r>
            <a:r>
              <a:rPr kumimoji="1" lang="en-US" altLang="ja-JP"/>
              <a:t>14</a:t>
            </a:r>
            <a:r>
              <a:rPr kumimoji="1" lang="ja-JP" altLang="en-US"/>
              <a:t>節（新改訳聖書）</a:t>
            </a:r>
          </a:p>
        </p:txBody>
      </p:sp>
      <p:sp>
        <p:nvSpPr>
          <p:cNvPr id="204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C671A2-1393-49C3-843E-4995DBB88D9F}" type="slidenum">
              <a:rPr lang="en-US" altLang="ja-JP"/>
              <a:pPr/>
              <a:t>9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78DF7-FBA8-44D4-8559-359058751FC4}" type="datetimeFigureOut">
              <a:rPr lang="en-US" altLang="ja-JP"/>
              <a:pPr/>
              <a:t>1/10/2017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E7B9D-6EB7-4E7C-8911-8FC91BFC17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186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D2FA539B-3E28-4AFB-81AD-09E4FFC07121}" type="datetimeFigureOut">
              <a:rPr lang="en-US" altLang="ja-JP"/>
              <a:pPr/>
              <a:t>1/10/2017</a:t>
            </a:fld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7E199B28-73DB-4AB7-A2AC-97640A2AC23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3076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228600"/>
            <a:ext cx="10288588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12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512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4688" y="-387350"/>
            <a:ext cx="10493376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171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7172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177800"/>
            <a:ext cx="10217151" cy="7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219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922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387350"/>
            <a:ext cx="10950575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1267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1268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" y="-379413"/>
            <a:ext cx="10675938" cy="752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3315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3316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103188"/>
            <a:ext cx="10369551" cy="722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536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536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74613"/>
            <a:ext cx="10164763" cy="716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7411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7412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-249238"/>
            <a:ext cx="10931526" cy="735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9459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1946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177800"/>
            <a:ext cx="10298113" cy="72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B1D34B-5E31-4516-BA25-57132211F7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テクスチャ化された背景と重なり合ったタイトル</Template>
  <TotalTime>0</TotalTime>
  <Words>23</Words>
  <Application>Microsoft Office PowerPoint</Application>
  <PresentationFormat>画面に合わせる (4:3)</PresentationFormat>
  <Paragraphs>107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Calibri</vt:lpstr>
      <vt:lpstr>Arial</vt:lpstr>
      <vt:lpstr>ＭＳ Ｐゴシック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2017-01-04T21:03:27Z</dcterms:created>
  <dcterms:modified xsi:type="dcterms:W3CDTF">2017-01-10T01:47:08Z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